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layfair Displ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layfairDisplay-boldItalic.fntdata"/><Relationship Id="rId6" Type="http://schemas.openxmlformats.org/officeDocument/2006/relationships/slide" Target="slides/slide1.xml"/><Relationship Id="rId18" Type="http://schemas.openxmlformats.org/officeDocument/2006/relationships/font" Target="fonts/PlayfairDispl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1dff8e92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1dff8e92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1dff8e92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1dff8e92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1dff8e925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1dff8e925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1dff8e92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1dff8e92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1dff8e92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1dff8e92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1dff8e92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1dff8e92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1dff8e92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1dff8e92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1dff8e92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1dff8e92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1dff8e92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1dff8e92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12.jpg"/><Relationship Id="rId5" Type="http://schemas.openxmlformats.org/officeDocument/2006/relationships/image" Target="../media/image3.jpg"/><Relationship Id="rId6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Find your Maréva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Site de rencontre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7893225" y="4352950"/>
            <a:ext cx="11235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Lato"/>
                <a:ea typeface="Lato"/>
                <a:cs typeface="Lato"/>
                <a:sym typeface="Lato"/>
              </a:rPr>
              <a:t>Antoine MACHEDA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Lato"/>
                <a:ea typeface="Lato"/>
                <a:cs typeface="Lato"/>
                <a:sym typeface="Lato"/>
              </a:rPr>
              <a:t>Killian BUGES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Lato"/>
                <a:ea typeface="Lato"/>
                <a:cs typeface="Lato"/>
                <a:sym typeface="Lato"/>
              </a:rPr>
              <a:t>Kevin VALLIN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Lato"/>
                <a:ea typeface="Lato"/>
                <a:cs typeface="Lato"/>
                <a:sym typeface="Lato"/>
              </a:rPr>
              <a:t>Maréva GAUSS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100" y="-574053"/>
            <a:ext cx="9294200" cy="696450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385450" y="259050"/>
            <a:ext cx="67737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1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Merci de nous avoir écouté</a:t>
            </a:r>
            <a:endParaRPr b="1" sz="41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22"/>
          <p:cNvSpPr txBox="1"/>
          <p:nvPr>
            <p:ph idx="4294967295" type="title"/>
          </p:nvPr>
        </p:nvSpPr>
        <p:spPr>
          <a:xfrm>
            <a:off x="5276200" y="2034675"/>
            <a:ext cx="2205300" cy="21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Futur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Copain 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Présentation de l’équipe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Pourquoi un site de rencontre ?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Explication de l’application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Organisation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Implémentation technique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Démonstration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Axe d’amélioration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 l'équipe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8593550" y="4789625"/>
            <a:ext cx="516900" cy="1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75" y="1586875"/>
            <a:ext cx="1199825" cy="159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1775" y="1572812"/>
            <a:ext cx="1103543" cy="162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8350" y="1558013"/>
            <a:ext cx="1242175" cy="165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3550" y="1506925"/>
            <a:ext cx="1318802" cy="175842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156975" y="3342650"/>
            <a:ext cx="11997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Maréva Gauss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989000" y="3342650"/>
            <a:ext cx="12891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Antoine Macheda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937588" y="3342650"/>
            <a:ext cx="1103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Killian Buges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831800" y="3358550"/>
            <a:ext cx="12423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Kévin Vallin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Chef de projet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28650" y="374975"/>
            <a:ext cx="4045200" cy="7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/>
              <a:t>Pourquoi un site de rencontre ?</a:t>
            </a:r>
            <a:endParaRPr sz="2800"/>
          </a:p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8618850" y="4334700"/>
            <a:ext cx="157500" cy="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195975" y="1241025"/>
            <a:ext cx="4045200" cy="3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fr"/>
              <a:t>Solitude</a:t>
            </a:r>
            <a:endParaRPr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fr"/>
              <a:t>Abandon</a:t>
            </a:r>
            <a:endParaRPr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fr"/>
              <a:t>Manque d’amour</a:t>
            </a:r>
            <a:endParaRPr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fr"/>
              <a:t>Périodes difficiles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C78539"/>
                </a:solidFill>
              </a:rPr>
              <a:t>Tout cela est </a:t>
            </a:r>
            <a:r>
              <a:rPr b="1" lang="fr" sz="2400">
                <a:solidFill>
                  <a:srgbClr val="C78539"/>
                </a:solidFill>
              </a:rPr>
              <a:t>désormais</a:t>
            </a:r>
            <a:r>
              <a:rPr b="1" lang="fr" sz="2400">
                <a:solidFill>
                  <a:srgbClr val="C78539"/>
                </a:solidFill>
              </a:rPr>
              <a:t> révolu ! </a:t>
            </a:r>
            <a:endParaRPr b="1" sz="2400">
              <a:solidFill>
                <a:srgbClr val="C78539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750" y="152400"/>
            <a:ext cx="3682200" cy="490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Explication de l’application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398925"/>
            <a:ext cx="2797200" cy="12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but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Rencontrer l’amour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4347325" y="1398925"/>
            <a:ext cx="4132500" cy="26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Les fonctions :</a:t>
            </a: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ato"/>
              <a:buChar char="-"/>
            </a:pPr>
            <a:r>
              <a:rPr lang="fr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Inscription</a:t>
            </a: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ato"/>
              <a:buChar char="-"/>
            </a:pPr>
            <a:r>
              <a:rPr lang="fr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Authentification</a:t>
            </a: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ato"/>
              <a:buChar char="-"/>
            </a:pPr>
            <a:r>
              <a:rPr lang="fr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Profil</a:t>
            </a: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ato"/>
              <a:buChar char="-"/>
            </a:pPr>
            <a:r>
              <a:rPr lang="fr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Voir ceux qui ont vu le profil</a:t>
            </a: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ato"/>
              <a:buChar char="-"/>
            </a:pPr>
            <a:r>
              <a:rPr lang="fr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Voir ceux qui ont liké le profil</a:t>
            </a: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ato"/>
              <a:buChar char="-"/>
            </a:pPr>
            <a:r>
              <a:rPr lang="fr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Chat (à venir)</a:t>
            </a: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50" y="2571750"/>
            <a:ext cx="3963658" cy="2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584150"/>
            <a:ext cx="2880300" cy="19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Github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Intellij IDEA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Brainstorming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Documentation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Séparation des tâches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875" y="1316263"/>
            <a:ext cx="2191749" cy="12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625" y="899150"/>
            <a:ext cx="1672600" cy="16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0025" y="2986750"/>
            <a:ext cx="1672601" cy="18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Implémentation technique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210600" y="1506325"/>
            <a:ext cx="5634300" cy="18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Pages: </a:t>
            </a:r>
            <a:r>
              <a:rPr lang="fr"/>
              <a:t>accueil, register, profil </a:t>
            </a:r>
            <a:r>
              <a:rPr lang="fr"/>
              <a:t>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Profil qui ont liké/vu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Chat (Prêt au </a:t>
            </a:r>
            <a:r>
              <a:rPr lang="fr"/>
              <a:t>déploiement</a:t>
            </a:r>
            <a:r>
              <a:rPr lang="fr"/>
              <a:t> sur serveur)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BDD + Sécurisation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Form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MySQL, Spring Boot, Maven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350" y="3454100"/>
            <a:ext cx="1469075" cy="14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3724" y="1049800"/>
            <a:ext cx="2186050" cy="14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0850" y="2822100"/>
            <a:ext cx="1717951" cy="171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17626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Axe d’amélioration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152475"/>
            <a:ext cx="8520600" cy="18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Ouvrir un nombre d’utilisateur à mettre dans la BDD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Rendre opérationnel le chat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Mettre en ligne l’application sur un serveur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Ouvrir l’application à d’autres femmes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Améliorer le visuel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825" y="2900950"/>
            <a:ext cx="4026944" cy="18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